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84" r:id="rId6"/>
    <p:sldId id="278" r:id="rId7"/>
    <p:sldId id="279" r:id="rId8"/>
    <p:sldId id="280" r:id="rId9"/>
    <p:sldId id="285" r:id="rId10"/>
    <p:sldId id="286" r:id="rId11"/>
    <p:sldId id="289" r:id="rId12"/>
    <p:sldId id="290" r:id="rId13"/>
    <p:sldId id="291" r:id="rId14"/>
    <p:sldId id="29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5"/>
                </a:solidFill>
              </a:rPr>
              <a:t>Warm Up:  Value Categories</a:t>
            </a:r>
            <a:endParaRPr lang="en-US" sz="48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**Answer all questions in complete sentences unless otherwise specified.  </a:t>
            </a: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1. Which values had the highest score from your work value survey?</a:t>
            </a: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2.What potential careers fit your set of values?</a:t>
            </a:r>
          </a:p>
          <a:p>
            <a:pPr marL="0" indent="0">
              <a:buNone/>
            </a:pPr>
            <a:endParaRPr lang="en-US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Recognition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You will be recognized more if you are a TV star than the best caterer in town…</a:t>
            </a:r>
          </a:p>
          <a:p>
            <a:r>
              <a:rPr lang="en-US" sz="3200" dirty="0">
                <a:solidFill>
                  <a:schemeClr val="tx2"/>
                </a:solidFill>
              </a:rPr>
              <a:t>However, you can get recognition in any job perform well.</a:t>
            </a:r>
          </a:p>
          <a:p>
            <a:r>
              <a:rPr lang="en-US" sz="3200" dirty="0">
                <a:solidFill>
                  <a:schemeClr val="tx2"/>
                </a:solidFill>
              </a:rPr>
              <a:t>Choose something for which you have the necessary skills or talents, and WORK HARD!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7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Independence and Freedom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Happy setting your own hours and work without constant supervision.</a:t>
            </a:r>
          </a:p>
          <a:p>
            <a:r>
              <a:rPr lang="en-US" sz="3600" dirty="0">
                <a:solidFill>
                  <a:schemeClr val="tx2"/>
                </a:solidFill>
              </a:rPr>
              <a:t>Stay away from strict schedules or jobs in which you are constantly accountable to someone else.</a:t>
            </a:r>
          </a:p>
          <a:p>
            <a:r>
              <a:rPr lang="en-US" sz="3600" b="1" u="sng" dirty="0">
                <a:solidFill>
                  <a:schemeClr val="tx2"/>
                </a:solidFill>
              </a:rPr>
              <a:t>Real estate </a:t>
            </a:r>
            <a:r>
              <a:rPr lang="en-US" sz="3600" dirty="0">
                <a:solidFill>
                  <a:schemeClr val="tx2"/>
                </a:solidFill>
              </a:rPr>
              <a:t>or </a:t>
            </a:r>
            <a:r>
              <a:rPr lang="en-US" sz="3600" b="1" u="sng" dirty="0">
                <a:solidFill>
                  <a:schemeClr val="tx2"/>
                </a:solidFill>
              </a:rPr>
              <a:t>Insurance sales </a:t>
            </a:r>
            <a:r>
              <a:rPr lang="en-US" sz="3600" dirty="0">
                <a:solidFill>
                  <a:schemeClr val="tx2"/>
                </a:solidFill>
              </a:rPr>
              <a:t>might be a good move for you.</a:t>
            </a:r>
          </a:p>
        </p:txBody>
      </p:sp>
    </p:spTree>
    <p:extLst>
      <p:ext uri="{BB962C8B-B14F-4D97-AF65-F5344CB8AC3E}">
        <p14:creationId xmlns:p14="http://schemas.microsoft.com/office/powerpoint/2010/main" val="299606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Security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You will be comfortable in a a job you know will be around for a while.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No risky ventures or companies for you!</a:t>
            </a:r>
          </a:p>
          <a:p>
            <a:r>
              <a:rPr lang="en-US" sz="3200" dirty="0">
                <a:solidFill>
                  <a:schemeClr val="tx2"/>
                </a:solidFill>
              </a:rPr>
              <a:t>You may prefer to have clearly defined duties rather than a loosely structured job.</a:t>
            </a:r>
          </a:p>
        </p:txBody>
      </p:sp>
    </p:spTree>
    <p:extLst>
      <p:ext uri="{BB962C8B-B14F-4D97-AF65-F5344CB8AC3E}">
        <p14:creationId xmlns:p14="http://schemas.microsoft.com/office/powerpoint/2010/main" val="359821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u="sng" dirty="0" smtClean="0"/>
              <a:t>Beauty or Aesthetics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chemeClr val="tx2"/>
                </a:solidFill>
              </a:rPr>
              <a:t>Where</a:t>
            </a:r>
            <a:r>
              <a:rPr lang="en-US" sz="3600" dirty="0">
                <a:solidFill>
                  <a:schemeClr val="tx2"/>
                </a:solidFill>
              </a:rPr>
              <a:t> you work may be almost as important a consideration as </a:t>
            </a:r>
            <a:r>
              <a:rPr lang="en-US" sz="3600" i="1" dirty="0">
                <a:solidFill>
                  <a:schemeClr val="tx2"/>
                </a:solidFill>
              </a:rPr>
              <a:t>what you do.</a:t>
            </a:r>
          </a:p>
          <a:p>
            <a:r>
              <a:rPr lang="en-US" sz="3600" dirty="0">
                <a:solidFill>
                  <a:schemeClr val="tx2"/>
                </a:solidFill>
              </a:rPr>
              <a:t>Your setting must be one that you find visually attractive, whether it’s a garden or cathedral.</a:t>
            </a:r>
          </a:p>
          <a:p>
            <a:r>
              <a:rPr lang="en-US" sz="3600" dirty="0">
                <a:solidFill>
                  <a:schemeClr val="tx2"/>
                </a:solidFill>
              </a:rPr>
              <a:t>You might be happy as an </a:t>
            </a:r>
            <a:r>
              <a:rPr lang="en-US" sz="3600" u="sng" dirty="0">
                <a:solidFill>
                  <a:schemeClr val="tx2"/>
                </a:solidFill>
              </a:rPr>
              <a:t>architect, designer, or florist.</a:t>
            </a:r>
          </a:p>
        </p:txBody>
      </p:sp>
    </p:spTree>
    <p:extLst>
      <p:ext uri="{BB962C8B-B14F-4D97-AF65-F5344CB8AC3E}">
        <p14:creationId xmlns:p14="http://schemas.microsoft.com/office/powerpoint/2010/main" val="231753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u="sng" dirty="0" smtClean="0"/>
              <a:t>Creativity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These people need room to exercise their imaginations whether they are creating a work of art or solving a problem in computer programming.</a:t>
            </a:r>
          </a:p>
          <a:p>
            <a:r>
              <a:rPr lang="en-US" sz="3600" dirty="0">
                <a:solidFill>
                  <a:schemeClr val="tx2"/>
                </a:solidFill>
              </a:rPr>
              <a:t>Seek a </a:t>
            </a:r>
            <a:r>
              <a:rPr lang="en-US" sz="3600" u="sng" dirty="0">
                <a:solidFill>
                  <a:schemeClr val="tx2"/>
                </a:solidFill>
              </a:rPr>
              <a:t>flexible career that lets you put your ideas to work.</a:t>
            </a:r>
          </a:p>
          <a:p>
            <a:pPr algn="ctr">
              <a:buFont typeface="Arial" charset="0"/>
              <a:buNone/>
            </a:pPr>
            <a:endParaRPr lang="en-US" sz="3200" i="1" dirty="0">
              <a:solidFill>
                <a:schemeClr val="tx2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7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dirty="0" smtClean="0"/>
              <a:t>Helping Others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There are many ways for you to accomplish helping others. The service industry is one of the fastest-growing parts of our economy.</a:t>
            </a:r>
          </a:p>
          <a:p>
            <a:r>
              <a:rPr lang="en-US" sz="4000" dirty="0">
                <a:solidFill>
                  <a:schemeClr val="tx2"/>
                </a:solidFill>
              </a:rPr>
              <a:t>Career possibilities? Paramedic, physical therapist, social worker, police officer, or psychologist.</a:t>
            </a:r>
          </a:p>
          <a:p>
            <a:pPr>
              <a:defRPr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9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Categories of</a:t>
            </a:r>
            <a:r>
              <a:rPr lang="en-US" sz="4800" u="sng" dirty="0" smtClean="0"/>
              <a:t> Values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Objective: To understand the what category your values fall under.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u="sng" dirty="0" smtClean="0"/>
              <a:t>Adventure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You would be happy having a career that offers dome degree of variety or unpredictability.</a:t>
            </a:r>
          </a:p>
          <a:p>
            <a:r>
              <a:rPr lang="en-US" sz="3600" dirty="0">
                <a:solidFill>
                  <a:schemeClr val="tx2"/>
                </a:solidFill>
              </a:rPr>
              <a:t>You don’t want a job with too much routine.</a:t>
            </a:r>
          </a:p>
          <a:p>
            <a:r>
              <a:rPr lang="en-US" sz="3600" dirty="0">
                <a:solidFill>
                  <a:schemeClr val="tx2"/>
                </a:solidFill>
              </a:rPr>
              <a:t>Perhaps becoming an </a:t>
            </a:r>
            <a:r>
              <a:rPr lang="en-US" sz="3600" b="1" u="sng" dirty="0">
                <a:solidFill>
                  <a:schemeClr val="tx2"/>
                </a:solidFill>
              </a:rPr>
              <a:t>entrepreneur</a:t>
            </a:r>
            <a:r>
              <a:rPr lang="en-US" sz="3600" dirty="0">
                <a:solidFill>
                  <a:schemeClr val="tx2"/>
                </a:solidFill>
              </a:rPr>
              <a:t> is right for you.</a:t>
            </a: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Family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Happy with a  career that don’t call for evening or weekend work, or a great deal of travel.</a:t>
            </a:r>
          </a:p>
          <a:p>
            <a:r>
              <a:rPr lang="en-US" sz="4400" dirty="0">
                <a:solidFill>
                  <a:schemeClr val="tx2"/>
                </a:solidFill>
              </a:rPr>
              <a:t>A career with a high salary might allow you to work part-time might be attractive to you.</a:t>
            </a:r>
          </a:p>
          <a:p>
            <a:pPr>
              <a:buFont typeface="Arial" charset="0"/>
              <a:buNone/>
            </a:pP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Knowledge and Truth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Happy with a career that lets you pass on your knowledge.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You might like being a </a:t>
            </a:r>
            <a:r>
              <a:rPr lang="en-US" sz="4400" b="1" u="sng" dirty="0">
                <a:solidFill>
                  <a:schemeClr val="tx2"/>
                </a:solidFill>
              </a:rPr>
              <a:t>teacher, librarian, investigative reporting,</a:t>
            </a:r>
            <a:r>
              <a:rPr lang="en-US" sz="4400" dirty="0">
                <a:solidFill>
                  <a:schemeClr val="tx2"/>
                </a:solidFill>
              </a:rPr>
              <a:t> or any other job that keeps you doing research.</a:t>
            </a:r>
          </a:p>
        </p:txBody>
      </p:sp>
    </p:spTree>
    <p:extLst>
      <p:ext uri="{BB962C8B-B14F-4D97-AF65-F5344CB8AC3E}">
        <p14:creationId xmlns:p14="http://schemas.microsoft.com/office/powerpoint/2010/main" val="2633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Power 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Happy in leadership roles.</a:t>
            </a:r>
          </a:p>
          <a:p>
            <a:r>
              <a:rPr lang="en-US" sz="4400" dirty="0">
                <a:solidFill>
                  <a:schemeClr val="tx2"/>
                </a:solidFill>
              </a:rPr>
              <a:t>You will need some time of advanced education or YEARS in your trade.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You might want to become a lawyer, politician, business leader, or start your own business.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u="sng" dirty="0" smtClean="0"/>
              <a:t>Personal Integrity &amp; Moral Courage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chemeClr val="tx2"/>
                </a:solidFill>
              </a:rPr>
              <a:t>Happy with a career that mirrors your sense of purpose.</a:t>
            </a:r>
          </a:p>
          <a:p>
            <a:r>
              <a:rPr lang="en-US" sz="4400" dirty="0">
                <a:solidFill>
                  <a:schemeClr val="tx2"/>
                </a:solidFill>
              </a:rPr>
              <a:t>Perhaps your field of work is less important than what you do within that field.</a:t>
            </a:r>
          </a:p>
          <a:p>
            <a:r>
              <a:rPr lang="en-US" sz="4400" dirty="0">
                <a:solidFill>
                  <a:schemeClr val="tx2"/>
                </a:solidFill>
              </a:rPr>
              <a:t>You might want to work in legal aid rather than corporate law.</a:t>
            </a:r>
          </a:p>
          <a:p>
            <a:r>
              <a:rPr lang="en-US" sz="4400" dirty="0">
                <a:solidFill>
                  <a:schemeClr val="tx2"/>
                </a:solidFill>
              </a:rPr>
              <a:t>It is important for you to feel that your work is worthwhile to society.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3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Money or Wealth </a:t>
            </a:r>
            <a:endParaRPr lang="en-US" sz="4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Many career fields can pay well.</a:t>
            </a:r>
          </a:p>
          <a:p>
            <a:r>
              <a:rPr lang="en-US" sz="3200" dirty="0">
                <a:solidFill>
                  <a:schemeClr val="tx2"/>
                </a:solidFill>
              </a:rPr>
              <a:t>Make sure the one that you choose matches your values!</a:t>
            </a:r>
          </a:p>
          <a:p>
            <a:r>
              <a:rPr lang="en-US" sz="3200" dirty="0">
                <a:solidFill>
                  <a:schemeClr val="tx2"/>
                </a:solidFill>
              </a:rPr>
              <a:t>If you value money or wealth, you will probably spend the majority of time working.</a:t>
            </a:r>
          </a:p>
          <a:p>
            <a:r>
              <a:rPr lang="en-US" sz="3200" dirty="0">
                <a:solidFill>
                  <a:schemeClr val="tx2"/>
                </a:solidFill>
              </a:rPr>
              <a:t>Would you mind having a job you enjoy so much that it was also your hobby?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Friendship and Companionship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Happy with working closely with others.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Would you prefer spending your time with co-workers or clients?</a:t>
            </a:r>
          </a:p>
          <a:p>
            <a:r>
              <a:rPr lang="en-US" sz="3200" dirty="0">
                <a:solidFill>
                  <a:schemeClr val="tx2"/>
                </a:solidFill>
              </a:rPr>
              <a:t>Do you want to see the same faces everyday or meet new people?</a:t>
            </a:r>
          </a:p>
          <a:p>
            <a:r>
              <a:rPr lang="en-US" sz="3200" dirty="0">
                <a:solidFill>
                  <a:schemeClr val="tx2"/>
                </a:solidFill>
              </a:rPr>
              <a:t>Do you have a circle of friend for whom you want to reserve time?</a:t>
            </a:r>
          </a:p>
          <a:p>
            <a:pPr>
              <a:buNone/>
            </a:pP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5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248</TotalTime>
  <Words>643</Words>
  <Application>Microsoft Macintosh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Warm Up:  Value Categories</vt:lpstr>
      <vt:lpstr>Categories of Values</vt:lpstr>
      <vt:lpstr>Adventure</vt:lpstr>
      <vt:lpstr>Family </vt:lpstr>
      <vt:lpstr>Knowledge and Truth</vt:lpstr>
      <vt:lpstr>Power </vt:lpstr>
      <vt:lpstr>Personal Integrity &amp; Moral Courage</vt:lpstr>
      <vt:lpstr>Money or Wealth </vt:lpstr>
      <vt:lpstr>Friendship and Companionship</vt:lpstr>
      <vt:lpstr>Recognition</vt:lpstr>
      <vt:lpstr>Independence and Freedom</vt:lpstr>
      <vt:lpstr>Security</vt:lpstr>
      <vt:lpstr>Beauty or Aesthetics</vt:lpstr>
      <vt:lpstr>Creativity</vt:lpstr>
      <vt:lpstr>Helping Others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63</cp:revision>
  <dcterms:created xsi:type="dcterms:W3CDTF">2019-07-07T21:23:27Z</dcterms:created>
  <dcterms:modified xsi:type="dcterms:W3CDTF">2019-07-08T18:17:35Z</dcterms:modified>
</cp:coreProperties>
</file>